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7" r:id="rId4"/>
    <p:sldId id="290" r:id="rId5"/>
    <p:sldId id="273" r:id="rId6"/>
    <p:sldId id="269" r:id="rId7"/>
    <p:sldId id="291" r:id="rId8"/>
    <p:sldId id="283" r:id="rId9"/>
    <p:sldId id="278" r:id="rId10"/>
    <p:sldId id="288" r:id="rId11"/>
    <p:sldId id="289" r:id="rId12"/>
    <p:sldId id="293" r:id="rId13"/>
    <p:sldId id="280" r:id="rId14"/>
    <p:sldId id="292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7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2383-3D36-47CF-B583-8F3FB358CF89}" type="datetimeFigureOut">
              <a:rPr lang="en-US" smtClean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7B5-6C62-447A-85A3-446048089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Team Rocket Tri Club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of Year Party!!!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November 10, 2016</a:t>
            </a:r>
          </a:p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Heel and Crank </a:t>
            </a:r>
            <a:r>
              <a:rPr lang="en-US" sz="4000" b="1" dirty="0" err="1" smtClean="0"/>
              <a:t>Duathlon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>Next Year’s Date:  09 April 2016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New Distance: 3 mile Run </a:t>
            </a:r>
            <a:r>
              <a:rPr lang="en-US" sz="3100" b="1" dirty="0" smtClean="0">
                <a:solidFill>
                  <a:srgbClr val="3333FF"/>
                </a:solidFill>
              </a:rPr>
              <a:t>– 16 mile Bike – </a:t>
            </a:r>
            <a:r>
              <a:rPr lang="en-US" sz="3100" b="1" dirty="0" smtClean="0"/>
              <a:t>3 mile Run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4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RD: Eric Broyles</a:t>
            </a:r>
          </a:p>
          <a:p>
            <a:r>
              <a:rPr lang="en-US" sz="3500" dirty="0" smtClean="0"/>
              <a:t>Number of participants: 445</a:t>
            </a:r>
          </a:p>
          <a:p>
            <a:r>
              <a:rPr lang="en-US" sz="3500" dirty="0" smtClean="0"/>
              <a:t>Contribution to equipment fund: $600</a:t>
            </a:r>
          </a:p>
          <a:p>
            <a:endParaRPr lang="en-US" sz="3000" u="sng" dirty="0" smtClean="0"/>
          </a:p>
          <a:p>
            <a:r>
              <a:rPr lang="en-US" sz="3000" u="sng" dirty="0" smtClean="0"/>
              <a:t>Charities:</a:t>
            </a:r>
            <a:endParaRPr lang="en-US" sz="3000" dirty="0" smtClean="0"/>
          </a:p>
          <a:p>
            <a:pPr marL="523875" lvl="1" indent="-292100">
              <a:tabLst>
                <a:tab pos="395288" algn="l"/>
              </a:tabLst>
            </a:pPr>
            <a:r>
              <a:rPr lang="en-US" sz="3000" dirty="0" smtClean="0"/>
              <a:t>ALSA: $9500</a:t>
            </a:r>
          </a:p>
          <a:p>
            <a:pPr lvl="1"/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u="sng" dirty="0" smtClean="0"/>
              <a:t>Sponsors: </a:t>
            </a:r>
          </a:p>
          <a:p>
            <a:pPr marL="287338" indent="-287338"/>
            <a:r>
              <a:rPr lang="en-US" sz="3000" dirty="0" err="1" smtClean="0"/>
              <a:t>Nesin</a:t>
            </a:r>
            <a:r>
              <a:rPr lang="en-US" sz="3000" dirty="0" smtClean="0"/>
              <a:t> Therapy</a:t>
            </a:r>
          </a:p>
          <a:p>
            <a:pPr marL="287338" indent="-287338"/>
            <a:r>
              <a:rPr lang="en-US" sz="3000" dirty="0" smtClean="0"/>
              <a:t>MTSI</a:t>
            </a:r>
          </a:p>
          <a:p>
            <a:pPr marL="287338" indent="-287338"/>
            <a:r>
              <a:rPr lang="en-US" sz="3000" dirty="0" smtClean="0"/>
              <a:t>C&amp;C Fabrication</a:t>
            </a:r>
          </a:p>
          <a:p>
            <a:pPr marL="287338" indent="-287338"/>
            <a:r>
              <a:rPr lang="en-US" sz="3000" dirty="0" smtClean="0"/>
              <a:t>Bicycles </a:t>
            </a:r>
            <a:r>
              <a:rPr lang="en-US" sz="3000" dirty="0" err="1" smtClean="0"/>
              <a:t>Etc</a:t>
            </a:r>
            <a:endParaRPr lang="en-US" sz="3000" dirty="0" smtClean="0"/>
          </a:p>
          <a:p>
            <a:pPr marL="287338" indent="-287338"/>
            <a:r>
              <a:rPr lang="en-US" sz="3000" dirty="0" smtClean="0"/>
              <a:t>Fleet Feet Sports</a:t>
            </a:r>
          </a:p>
          <a:p>
            <a:pPr marL="287338" indent="-287338"/>
            <a:r>
              <a:rPr lang="en-US" sz="3000" dirty="0" smtClean="0"/>
              <a:t>Domino's Pizza</a:t>
            </a:r>
          </a:p>
          <a:p>
            <a:pPr marL="287338" indent="-287338"/>
            <a:r>
              <a:rPr lang="en-US" sz="3000" dirty="0" smtClean="0"/>
              <a:t>Troy 7 </a:t>
            </a:r>
            <a:r>
              <a:rPr lang="en-US" sz="3000" dirty="0" err="1" smtClean="0"/>
              <a:t>Inc</a:t>
            </a:r>
            <a:endParaRPr lang="en-US" sz="3000" dirty="0" smtClean="0"/>
          </a:p>
          <a:p>
            <a:pPr marL="287338" indent="-287338"/>
            <a:r>
              <a:rPr lang="en-US" sz="3000" dirty="0" smtClean="0"/>
              <a:t>Rocket Republic Brewing Co</a:t>
            </a:r>
          </a:p>
          <a:p>
            <a:pPr marL="287338" indent="-287338"/>
            <a:r>
              <a:rPr lang="en-US" sz="3000" dirty="0" smtClean="0"/>
              <a:t>HEMSI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Swim Hobbs Island</a:t>
            </a:r>
            <a:br>
              <a:rPr lang="en-US" sz="4000" b="1" dirty="0" smtClean="0"/>
            </a:br>
            <a:r>
              <a:rPr lang="en-US" sz="3100" b="1" dirty="0" smtClean="0"/>
              <a:t>2 &amp; 5 Mile Open Water Swim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648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RD: Eric Broyles</a:t>
            </a:r>
          </a:p>
          <a:p>
            <a:r>
              <a:rPr lang="en-US" sz="3500" dirty="0" smtClean="0"/>
              <a:t>Number of Participants</a:t>
            </a:r>
            <a:endParaRPr lang="en-US" sz="3500" dirty="0"/>
          </a:p>
          <a:p>
            <a:pPr lvl="1"/>
            <a:r>
              <a:rPr lang="en-US" sz="3100" dirty="0" smtClean="0"/>
              <a:t>52 2-Milers</a:t>
            </a:r>
          </a:p>
          <a:p>
            <a:pPr lvl="1"/>
            <a:r>
              <a:rPr lang="en-US" sz="3100" dirty="0" smtClean="0"/>
              <a:t>11 5-Milers  </a:t>
            </a:r>
          </a:p>
          <a:p>
            <a:pPr lvl="1"/>
            <a:r>
              <a:rPr lang="en-US" sz="3500" dirty="0" smtClean="0"/>
              <a:t>Kayakers    ~40</a:t>
            </a:r>
          </a:p>
          <a:p>
            <a:r>
              <a:rPr lang="en-US" sz="3500" dirty="0"/>
              <a:t>Contribution to equipment fund: </a:t>
            </a:r>
            <a:r>
              <a:rPr lang="en-US" sz="3500" dirty="0" smtClean="0"/>
              <a:t>$200</a:t>
            </a:r>
            <a:endParaRPr lang="en-US" sz="3500" dirty="0"/>
          </a:p>
          <a:p>
            <a:endParaRPr lang="en-US" sz="3000" u="sng" dirty="0" smtClean="0"/>
          </a:p>
          <a:p>
            <a:r>
              <a:rPr lang="en-US" sz="3000" u="sng" dirty="0" smtClean="0"/>
              <a:t>Charities:</a:t>
            </a:r>
            <a:r>
              <a:rPr lang="en-US" sz="3000" dirty="0" smtClean="0"/>
              <a:t>  </a:t>
            </a:r>
          </a:p>
          <a:p>
            <a:pPr lvl="1"/>
            <a:r>
              <a:rPr lang="en-US" sz="3000" dirty="0" smtClean="0"/>
              <a:t>Help Our Homeless Veterans &amp; Citizens of Huntsville:   $1500</a:t>
            </a:r>
          </a:p>
          <a:p>
            <a:pPr lvl="1"/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1148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u="sng" dirty="0" smtClean="0"/>
              <a:t>Sponsors: </a:t>
            </a:r>
          </a:p>
          <a:p>
            <a:pPr marL="287338" indent="-287338"/>
            <a:r>
              <a:rPr lang="en-US" sz="3000" dirty="0" smtClean="0"/>
              <a:t>MTSI</a:t>
            </a:r>
          </a:p>
          <a:p>
            <a:pPr marL="287338" indent="-287338"/>
            <a:r>
              <a:rPr lang="en-US" dirty="0" smtClean="0"/>
              <a:t>HEMSI</a:t>
            </a:r>
          </a:p>
          <a:p>
            <a:pPr marL="287338" indent="-287338"/>
            <a:r>
              <a:rPr lang="en-US" dirty="0" smtClean="0"/>
              <a:t>Fleet Feet Sports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070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Sanctioned by:  </a:t>
            </a:r>
            <a:r>
              <a:rPr lang="en-US" b="1" dirty="0" smtClean="0"/>
              <a:t>World Open Water Swimming Association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7338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Thanks to the Race Crew:</a:t>
            </a:r>
          </a:p>
          <a:p>
            <a:endParaRPr lang="en-US" sz="2000" dirty="0"/>
          </a:p>
          <a:p>
            <a:r>
              <a:rPr lang="en-US" sz="2000" b="1" dirty="0" smtClean="0"/>
              <a:t>Tony </a:t>
            </a:r>
            <a:r>
              <a:rPr lang="en-US" sz="2000" b="1" dirty="0" err="1" smtClean="0"/>
              <a:t>Osani</a:t>
            </a:r>
            <a:r>
              <a:rPr lang="en-US" sz="2000" b="1" dirty="0" smtClean="0"/>
              <a:t>, Mike &amp; Debbie </a:t>
            </a:r>
            <a:r>
              <a:rPr lang="en-US" sz="2000" b="1" dirty="0" err="1" smtClean="0"/>
              <a:t>Gerrity</a:t>
            </a:r>
            <a:r>
              <a:rPr lang="en-US" sz="2000" b="1" dirty="0" smtClean="0"/>
              <a:t>, Suzanne Erickson, Jim Varnavas, Michael Stephenson, Paul Erickson, Cam McCauley, Kathy &amp; Philip Cagle, Meredith Johnston, Rich Cole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25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MMRF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>
            <a:normAutofit/>
          </a:bodyPr>
          <a:lstStyle/>
          <a:p>
            <a:r>
              <a:rPr lang="en-US" b="1" dirty="0" smtClean="0"/>
              <a:t>2016 Team Rocket Tri Club </a:t>
            </a:r>
            <a:br>
              <a:rPr lang="en-US" b="1" dirty="0" smtClean="0"/>
            </a:br>
            <a:r>
              <a:rPr lang="en-US" b="1" dirty="0" smtClean="0"/>
              <a:t>Donations to Charity</a:t>
            </a:r>
            <a:br>
              <a:rPr lang="en-US" b="1" dirty="0" smtClean="0"/>
            </a:br>
            <a:r>
              <a:rPr lang="en-US" sz="9600" b="1" dirty="0" smtClean="0"/>
              <a:t>$48,250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029200"/>
            <a:ext cx="8534400" cy="6858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900" b="1" dirty="0" smtClean="0"/>
              <a:t>Total Donations to Charities: $38,100</a:t>
            </a:r>
          </a:p>
        </p:txBody>
      </p:sp>
    </p:spTree>
    <p:extLst>
      <p:ext uri="{BB962C8B-B14F-4D97-AF65-F5344CB8AC3E}">
        <p14:creationId xmlns:p14="http://schemas.microsoft.com/office/powerpoint/2010/main" val="4283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1355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Over </a:t>
            </a:r>
            <a:r>
              <a:rPr lang="en-US" sz="7200" b="1" u="sng" dirty="0" smtClean="0"/>
              <a:t>$150,000 </a:t>
            </a:r>
            <a:r>
              <a:rPr lang="en-US" sz="7200" dirty="0" smtClean="0"/>
              <a:t>Contributed to Charities in the </a:t>
            </a:r>
            <a:br>
              <a:rPr lang="en-US" sz="7200" dirty="0" smtClean="0"/>
            </a:br>
            <a:r>
              <a:rPr lang="en-US" sz="7200" dirty="0" smtClean="0"/>
              <a:t>last 4 years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3448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r>
              <a:rPr lang="en-US" sz="11500" dirty="0" smtClean="0"/>
              <a:t>Officer </a:t>
            </a:r>
            <a:br>
              <a:rPr lang="en-US" sz="11500" dirty="0" smtClean="0"/>
            </a:br>
            <a:r>
              <a:rPr lang="en-US" sz="11500" dirty="0" smtClean="0"/>
              <a:t>Elections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5334000"/>
            <a:ext cx="2514600" cy="7921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V="1">
            <a:off x="6781800" y="6126163"/>
            <a:ext cx="1905000" cy="19843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8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TRTC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04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225 Members in 2015</a:t>
            </a:r>
          </a:p>
          <a:p>
            <a:r>
              <a:rPr lang="en-US" b="1" dirty="0" smtClean="0"/>
              <a:t>Lots of local merchant and race discounts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Open water swims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Spring and Fall Parties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WTC member </a:t>
            </a:r>
            <a:r>
              <a:rPr lang="en-US" b="1" dirty="0" smtClean="0"/>
              <a:t>club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USAT member club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 Membership </a:t>
            </a:r>
            <a:r>
              <a:rPr lang="en-US" b="1" dirty="0"/>
              <a:t>Fee:</a:t>
            </a:r>
            <a:endParaRPr lang="en-US" dirty="0"/>
          </a:p>
          <a:p>
            <a:pPr lvl="1"/>
            <a:r>
              <a:rPr lang="en-US" dirty="0"/>
              <a:t>Individual $30 </a:t>
            </a:r>
          </a:p>
          <a:p>
            <a:pPr lvl="1"/>
            <a:r>
              <a:rPr lang="en-US" dirty="0"/>
              <a:t>Youth (17 &amp; under) $5 </a:t>
            </a:r>
            <a:endParaRPr lang="en-US" dirty="0" smtClean="0"/>
          </a:p>
          <a:p>
            <a:pPr lvl="1"/>
            <a:r>
              <a:rPr lang="en-US" dirty="0" smtClean="0"/>
              <a:t>Choice of TRTC shirt or Clean Water Bottle</a:t>
            </a:r>
            <a:endParaRPr lang="en-US" dirty="0"/>
          </a:p>
          <a:p>
            <a:pPr lvl="1"/>
            <a:endParaRPr lang="en-US" b="1" dirty="0" smtClean="0"/>
          </a:p>
          <a:p>
            <a:r>
              <a:rPr lang="en-US" b="1" dirty="0" smtClean="0"/>
              <a:t>Registration</a:t>
            </a:r>
          </a:p>
          <a:p>
            <a:pPr>
              <a:buNone/>
            </a:pPr>
            <a:r>
              <a:rPr lang="en-US" dirty="0" smtClean="0"/>
              <a:t>	now on imATHLETE.com/events/JoinTRTC2015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2015 Year End Financials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Cash Reserve: $2,000.00</a:t>
            </a:r>
          </a:p>
          <a:p>
            <a:r>
              <a:rPr lang="en-US" dirty="0" smtClean="0"/>
              <a:t>Membership Account: $3,630</a:t>
            </a:r>
          </a:p>
          <a:p>
            <a:pPr lvl="1"/>
            <a:r>
              <a:rPr lang="en-US" dirty="0" smtClean="0"/>
              <a:t>Income: $6,448 / Expenses: $4,658</a:t>
            </a:r>
          </a:p>
          <a:p>
            <a:pPr lvl="1"/>
            <a:r>
              <a:rPr lang="en-US" dirty="0" smtClean="0"/>
              <a:t>2014 Expenses included 2 Large Social Events, Summer Social, T-Shirts, USAT Membership, TRTC Water Bottles, Insurance, Web Hosting, PO Box</a:t>
            </a:r>
          </a:p>
          <a:p>
            <a:r>
              <a:rPr lang="en-US" dirty="0" smtClean="0"/>
              <a:t>Race Equipment Fund Account: $6574</a:t>
            </a:r>
          </a:p>
          <a:p>
            <a:pPr lvl="1"/>
            <a:r>
              <a:rPr lang="en-US" dirty="0" smtClean="0"/>
              <a:t>TRTC Race Income: $8,222 / Other Race Income (6) : $1,362 / Expenses: $5,178</a:t>
            </a:r>
          </a:p>
          <a:p>
            <a:pPr lvl="1"/>
            <a:r>
              <a:rPr lang="en-US" dirty="0" smtClean="0"/>
              <a:t>$5,000 for trailer purchase from Sprint Tri</a:t>
            </a:r>
            <a:endParaRPr lang="en-US" dirty="0"/>
          </a:p>
          <a:p>
            <a:pPr lvl="1"/>
            <a:r>
              <a:rPr lang="en-US" dirty="0" smtClean="0"/>
              <a:t>2015 Purchases included Storage Shed rent, Two Way Radios, Wireless Mic and Speakers, 4 Swim Buoys, 20 Bike Racks, Stanchions</a:t>
            </a:r>
          </a:p>
        </p:txBody>
      </p:sp>
    </p:spTree>
    <p:extLst>
      <p:ext uri="{BB962C8B-B14F-4D97-AF65-F5344CB8AC3E}">
        <p14:creationId xmlns:p14="http://schemas.microsoft.com/office/powerpoint/2010/main" val="34570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Huntsville Sprint Triathlon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RD: Suzanne Erickson</a:t>
            </a:r>
          </a:p>
          <a:p>
            <a:r>
              <a:rPr lang="en-US" sz="2400" dirty="0" smtClean="0"/>
              <a:t>Number of participants: 500 </a:t>
            </a:r>
          </a:p>
          <a:p>
            <a:r>
              <a:rPr lang="en-US" sz="2400" dirty="0" smtClean="0"/>
              <a:t>Contribution to equipment fund: $5600</a:t>
            </a:r>
          </a:p>
          <a:p>
            <a:r>
              <a:rPr lang="en-US" sz="2400" u="sng" dirty="0" smtClean="0"/>
              <a:t>Charities: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$1000 to Rolling Arsenal of Derby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$</a:t>
            </a:r>
            <a:r>
              <a:rPr lang="en-US" sz="2400" smtClean="0"/>
              <a:t>2000 to Special </a:t>
            </a:r>
            <a:r>
              <a:rPr lang="en-US" sz="2400" dirty="0" smtClean="0"/>
              <a:t>Olympics of Madison County Cycling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1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Sponsors: </a:t>
            </a:r>
          </a:p>
          <a:p>
            <a:pPr marL="514350" indent="-514350"/>
            <a:r>
              <a:rPr lang="en-US" sz="2400" dirty="0" smtClean="0"/>
              <a:t>Edward Jones, James Falcon</a:t>
            </a:r>
          </a:p>
          <a:p>
            <a:pPr marL="514350" indent="-514350"/>
            <a:r>
              <a:rPr lang="en-US" sz="2400" dirty="0" smtClean="0"/>
              <a:t>Fleet Feet Sports</a:t>
            </a:r>
          </a:p>
          <a:p>
            <a:pPr marL="514350" indent="-514350"/>
            <a:r>
              <a:rPr lang="en-US" sz="2400" dirty="0" smtClean="0"/>
              <a:t>Bicycle Cove</a:t>
            </a:r>
          </a:p>
          <a:p>
            <a:pPr marL="514350" indent="-514350"/>
            <a:r>
              <a:rPr lang="en-US" sz="2400" dirty="0" smtClean="0"/>
              <a:t>Domino’s Pizza</a:t>
            </a:r>
          </a:p>
          <a:p>
            <a:pPr marL="514350" indent="-514350"/>
            <a:r>
              <a:rPr lang="en-US" sz="2400" dirty="0" smtClean="0"/>
              <a:t>We Run Huntsville</a:t>
            </a:r>
          </a:p>
          <a:p>
            <a:pPr marL="514350" indent="-514350"/>
            <a:r>
              <a:rPr lang="en-US" sz="2400" dirty="0" err="1" smtClean="0"/>
              <a:t>Goneski</a:t>
            </a:r>
            <a:endParaRPr lang="en-US" sz="2400" dirty="0" smtClean="0"/>
          </a:p>
          <a:p>
            <a:pPr marL="514350" indent="-514350"/>
            <a:r>
              <a:rPr lang="en-US" sz="2400" dirty="0" smtClean="0"/>
              <a:t>Juice Bar Huntsville</a:t>
            </a:r>
          </a:p>
          <a:p>
            <a:pPr marL="514350" indent="-514350"/>
            <a:r>
              <a:rPr lang="en-US" sz="2400" dirty="0" smtClean="0"/>
              <a:t>Huntsville Police Department</a:t>
            </a:r>
          </a:p>
          <a:p>
            <a:pPr marL="514350" indent="-514350"/>
            <a:r>
              <a:rPr lang="en-US" sz="2400" dirty="0" smtClean="0"/>
              <a:t>Team Rocket Tri Club</a:t>
            </a:r>
          </a:p>
          <a:p>
            <a:pPr marL="514350" indent="-514350"/>
            <a:r>
              <a:rPr lang="en-US" sz="2400" dirty="0" smtClean="0"/>
              <a:t>Healthsource Chiropractic and Progressive Rehab</a:t>
            </a:r>
          </a:p>
          <a:p>
            <a:pPr marL="514350" indent="-514350"/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0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 for Ole Glory Off-Road Tri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RD: Michael Tyler</a:t>
            </a:r>
          </a:p>
          <a:p>
            <a:r>
              <a:rPr lang="en-US" sz="3000" dirty="0" smtClean="0"/>
              <a:t>100 participants</a:t>
            </a:r>
          </a:p>
          <a:p>
            <a:r>
              <a:rPr lang="en-US" sz="3000" dirty="0" smtClean="0"/>
              <a:t>$2000 US Space and Rocket Center Space Camp Scholarship Fund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000" u="sng" dirty="0" smtClean="0"/>
              <a:t>Sponsors: </a:t>
            </a:r>
          </a:p>
          <a:p>
            <a:r>
              <a:rPr lang="en-US" sz="3000" dirty="0" smtClean="0"/>
              <a:t>Fleet Feet Sports</a:t>
            </a:r>
          </a:p>
          <a:p>
            <a:r>
              <a:rPr lang="en-US" sz="3000" dirty="0"/>
              <a:t>Domino’s Pizza</a:t>
            </a:r>
          </a:p>
          <a:p>
            <a:r>
              <a:rPr lang="en-US" sz="3000" dirty="0" smtClean="0"/>
              <a:t>Team Rocket Tri Club</a:t>
            </a:r>
          </a:p>
          <a:p>
            <a:r>
              <a:rPr lang="en-US" sz="3000" dirty="0" smtClean="0"/>
              <a:t>Blevins Bicycle Co.</a:t>
            </a:r>
          </a:p>
          <a:p>
            <a:r>
              <a:rPr lang="en-US" sz="3000" dirty="0" smtClean="0"/>
              <a:t>Matrix Gym</a:t>
            </a:r>
          </a:p>
          <a:p>
            <a:r>
              <a:rPr lang="en-US" sz="3000" dirty="0" smtClean="0"/>
              <a:t>Sprouts Farmers Market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Rocketman Triathlon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RD: Mike Gerrity</a:t>
            </a:r>
          </a:p>
          <a:p>
            <a:r>
              <a:rPr lang="en-US" sz="2600" dirty="0" smtClean="0"/>
              <a:t>450 registered racers </a:t>
            </a:r>
          </a:p>
          <a:p>
            <a:r>
              <a:rPr lang="en-US" sz="2600" dirty="0" smtClean="0"/>
              <a:t>373 race day participants</a:t>
            </a:r>
          </a:p>
          <a:p>
            <a:r>
              <a:rPr lang="en-US" sz="2600" dirty="0" smtClean="0"/>
              <a:t> Contribution to equipment fund: $600</a:t>
            </a:r>
          </a:p>
          <a:p>
            <a:pPr marL="0" indent="0">
              <a:buNone/>
            </a:pPr>
            <a:r>
              <a:rPr lang="en-US" sz="2600" u="sng" dirty="0" smtClean="0"/>
              <a:t>Charities: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Madison County Special Olympics $7,500	</a:t>
            </a:r>
          </a:p>
          <a:p>
            <a:r>
              <a:rPr lang="en-US" sz="2600" dirty="0" smtClean="0"/>
              <a:t>Grissom HS JROTC $500</a:t>
            </a:r>
          </a:p>
          <a:p>
            <a:r>
              <a:rPr lang="en-US" sz="2600" dirty="0" smtClean="0"/>
              <a:t>Madison County Rescue Squad $500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6482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600" u="sng" dirty="0" smtClean="0"/>
              <a:t>Sponsors: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8800" dirty="0" smtClean="0"/>
              <a:t>Fleet Feet,   Domino’s, </a:t>
            </a:r>
            <a:r>
              <a:rPr lang="en-US" sz="8800" dirty="0"/>
              <a:t>C &amp; C </a:t>
            </a:r>
            <a:r>
              <a:rPr lang="en-US" sz="8800" dirty="0" smtClean="0"/>
              <a:t>Fabrication, Rocket </a:t>
            </a:r>
            <a:r>
              <a:rPr lang="en-US" sz="8800" dirty="0"/>
              <a:t>Republic </a:t>
            </a:r>
            <a:r>
              <a:rPr lang="en-US" sz="8800" dirty="0" smtClean="0"/>
              <a:t>Brewing, Madison Cycles, Cove Family &amp; Sports Medicine, Eye Care Associates, Nesin Therapy, Water-bag.com, MAPCO,  Coca Cola, Headsweats, We Run Huntsville,, </a:t>
            </a:r>
            <a:r>
              <a:rPr lang="en-US" sz="8800" dirty="0"/>
              <a:t>GU, Team FCA </a:t>
            </a:r>
            <a:r>
              <a:rPr lang="en-US" sz="8800" dirty="0" smtClean="0"/>
              <a:t>Endurance,  Publix, Hilton Garden Inn, Tri For Life, Publix, Madison County </a:t>
            </a:r>
            <a:r>
              <a:rPr lang="en-US" sz="8800" dirty="0" err="1" smtClean="0"/>
              <a:t>Sherriffs</a:t>
            </a:r>
            <a:r>
              <a:rPr lang="en-US" sz="8800" dirty="0" smtClean="0"/>
              <a:t> Office, Grissom </a:t>
            </a:r>
            <a:r>
              <a:rPr lang="en-US" sz="8800" dirty="0"/>
              <a:t>HS JROTC, </a:t>
            </a:r>
            <a:r>
              <a:rPr lang="en-US" sz="8800" dirty="0" smtClean="0"/>
              <a:t> City of Huntsville &amp;HPD, Ditto landing, Maximum </a:t>
            </a:r>
            <a:r>
              <a:rPr lang="en-US" sz="8800" dirty="0"/>
              <a:t>Promotional &amp; Printing, Huntsville/Madison County Convention and Visitors Bureau</a:t>
            </a:r>
            <a:endParaRPr lang="en-US" sz="8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Racin’ the Station Duathlon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RD: Kent Criswell</a:t>
            </a:r>
          </a:p>
          <a:p>
            <a:r>
              <a:rPr lang="en-US" sz="3000" dirty="0" smtClean="0"/>
              <a:t>Number of participants: 201 racers</a:t>
            </a:r>
          </a:p>
          <a:p>
            <a:r>
              <a:rPr lang="en-US" sz="3000" dirty="0" smtClean="0"/>
              <a:t>Contribution to equipment fund: $400</a:t>
            </a:r>
          </a:p>
          <a:p>
            <a:r>
              <a:rPr lang="en-US" sz="3000" u="sng" dirty="0" smtClean="0"/>
              <a:t>Charities: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smtClean="0"/>
              <a:t>	Marshall Association Scholarship Fund </a:t>
            </a:r>
            <a:r>
              <a:rPr lang="en-US" dirty="0" smtClean="0">
                <a:latin typeface="Arial Narrow" pitchFamily="34" charset="0"/>
              </a:rPr>
              <a:t>($6500)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u="sng" dirty="0" smtClean="0"/>
              <a:t>Sponsors:</a:t>
            </a:r>
          </a:p>
          <a:p>
            <a:pPr marL="0" indent="0">
              <a:buNone/>
            </a:pPr>
            <a:r>
              <a:rPr lang="en-US" sz="3000" dirty="0" smtClean="0"/>
              <a:t>Boeing, Mission Operations Lab, Fleet Feet, Domino’s, North Alabama </a:t>
            </a:r>
            <a:r>
              <a:rPr lang="en-US" sz="3000" dirty="0" err="1" smtClean="0"/>
              <a:t>Cryotherapy</a:t>
            </a:r>
            <a:r>
              <a:rPr lang="en-US" sz="3000" dirty="0" smtClean="0"/>
              <a:t>, </a:t>
            </a:r>
            <a:r>
              <a:rPr lang="en-US" sz="3000" dirty="0" err="1" smtClean="0"/>
              <a:t>Nesin</a:t>
            </a:r>
            <a:r>
              <a:rPr lang="en-US" sz="3000" dirty="0" smtClean="0"/>
              <a:t> Therapy, Blevins Bicycle, The Brew Stooges (Mad Malts), Marshall Exchange, Juice Bar, Mapco, Pro Movers</a:t>
            </a:r>
          </a:p>
          <a:p>
            <a:pPr>
              <a:buNone/>
            </a:pPr>
            <a:r>
              <a:rPr lang="en-US" sz="3000" i="1" dirty="0" smtClean="0"/>
              <a:t>	</a:t>
            </a: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Pesky Piranha Youth Triathlon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600" dirty="0" smtClean="0"/>
              <a:t>RD: Gia &amp; Doug Schuetz</a:t>
            </a:r>
          </a:p>
          <a:p>
            <a:r>
              <a:rPr lang="en-US" sz="4600" dirty="0" smtClean="0"/>
              <a:t>Number of participants: 185 children (ages 5-14)</a:t>
            </a:r>
          </a:p>
          <a:p>
            <a:r>
              <a:rPr lang="en-US" sz="4600" dirty="0" smtClean="0"/>
              <a:t>Contribution </a:t>
            </a:r>
            <a:r>
              <a:rPr lang="en-US" sz="4600" dirty="0"/>
              <a:t>to equipment fund: </a:t>
            </a:r>
            <a:r>
              <a:rPr lang="en-US" sz="4600" dirty="0" smtClean="0"/>
              <a:t>$322</a:t>
            </a:r>
            <a:endParaRPr lang="en-US" sz="4600" dirty="0"/>
          </a:p>
          <a:p>
            <a:r>
              <a:rPr lang="en-US" sz="4600" u="sng" dirty="0"/>
              <a:t>Charities:</a:t>
            </a:r>
            <a:r>
              <a:rPr lang="en-US" sz="4600" dirty="0"/>
              <a:t>  </a:t>
            </a:r>
            <a:endParaRPr lang="en-US" sz="4600" dirty="0" smtClean="0"/>
          </a:p>
          <a:p>
            <a:r>
              <a:rPr lang="en-US" sz="4600" dirty="0" smtClean="0"/>
              <a:t>Piedmont Recreation Association ($1100)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u="sng" dirty="0" smtClean="0"/>
              <a:t>Sponsors: </a:t>
            </a:r>
          </a:p>
          <a:p>
            <a:r>
              <a:rPr lang="en-US" sz="4400" dirty="0" smtClean="0"/>
              <a:t>Fleet Feet Sports</a:t>
            </a:r>
          </a:p>
          <a:p>
            <a:r>
              <a:rPr lang="en-US" sz="4400" dirty="0" smtClean="0"/>
              <a:t>Eye Care Associates</a:t>
            </a:r>
          </a:p>
          <a:p>
            <a:r>
              <a:rPr lang="en-US" sz="4400" dirty="0" smtClean="0"/>
              <a:t>Blevins Bicycle Company</a:t>
            </a:r>
          </a:p>
          <a:p>
            <a:r>
              <a:rPr lang="en-US" sz="4400" dirty="0" smtClean="0"/>
              <a:t>Domino’s Pizza</a:t>
            </a:r>
          </a:p>
          <a:p>
            <a:r>
              <a:rPr lang="en-US" sz="4400" dirty="0" smtClean="0"/>
              <a:t>Target</a:t>
            </a:r>
          </a:p>
          <a:p>
            <a:r>
              <a:rPr lang="en-US" sz="4400" dirty="0" smtClean="0"/>
              <a:t>Publix Supermarket</a:t>
            </a:r>
          </a:p>
          <a:p>
            <a:r>
              <a:rPr lang="en-US" sz="4400" dirty="0" err="1" smtClean="0"/>
              <a:t>Bruegers</a:t>
            </a:r>
            <a:r>
              <a:rPr lang="en-US" sz="4400" dirty="0" smtClean="0"/>
              <a:t> Bagels</a:t>
            </a:r>
          </a:p>
          <a:p>
            <a:r>
              <a:rPr lang="en-US" sz="4400" dirty="0" smtClean="0"/>
              <a:t>Team Rocket Tri Club</a:t>
            </a:r>
          </a:p>
          <a:p>
            <a:r>
              <a:rPr lang="en-US" sz="4400" dirty="0" smtClean="0"/>
              <a:t>Dana Trains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Tick Ridge Trek 10k/25k Trail Run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RD: Tony Osani</a:t>
            </a:r>
          </a:p>
          <a:p>
            <a:r>
              <a:rPr lang="en-US" sz="3000" dirty="0" smtClean="0"/>
              <a:t>Number of participants: 360</a:t>
            </a:r>
          </a:p>
          <a:p>
            <a:r>
              <a:rPr lang="en-US" sz="3000" dirty="0" smtClean="0"/>
              <a:t>Contribution to equipment fund: $300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u="sng" dirty="0" smtClean="0"/>
              <a:t>Charity: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Historic Bethesda United Methodist Church $5000</a:t>
            </a:r>
          </a:p>
          <a:p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u="sng" dirty="0" smtClean="0"/>
              <a:t>Sponsors: </a:t>
            </a:r>
          </a:p>
          <a:p>
            <a:r>
              <a:rPr lang="en-US" sz="3200" dirty="0" smtClean="0"/>
              <a:t>Fleet Feet</a:t>
            </a:r>
          </a:p>
          <a:p>
            <a:r>
              <a:rPr lang="en-US" sz="3200" dirty="0" smtClean="0"/>
              <a:t>Domino’s Pizza</a:t>
            </a:r>
          </a:p>
          <a:p>
            <a:r>
              <a:rPr lang="en-US" sz="3200" dirty="0" err="1" smtClean="0"/>
              <a:t>Nesin</a:t>
            </a:r>
            <a:r>
              <a:rPr lang="en-US" sz="3200" dirty="0" smtClean="0"/>
              <a:t> Therapy</a:t>
            </a:r>
          </a:p>
          <a:p>
            <a:endParaRPr lang="en-US" sz="3200" dirty="0"/>
          </a:p>
          <a:p>
            <a:r>
              <a:rPr lang="en-US" sz="3200" dirty="0" smtClean="0"/>
              <a:t>2016 Registration is open</a:t>
            </a:r>
          </a:p>
          <a:p>
            <a:r>
              <a:rPr lang="en-US" sz="3200" dirty="0" smtClean="0"/>
              <a:t>Race day February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636</Words>
  <Application>Microsoft Office PowerPoint</Application>
  <PresentationFormat>On-screen Show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Office Theme</vt:lpstr>
      <vt:lpstr>Team Rocket Tri Club</vt:lpstr>
      <vt:lpstr>TRTC Membership</vt:lpstr>
      <vt:lpstr>2015 Year End Financials</vt:lpstr>
      <vt:lpstr>Huntsville Sprint Triathlon</vt:lpstr>
      <vt:lpstr>Tri for Ole Glory Off-Road Tri</vt:lpstr>
      <vt:lpstr>Rocketman Triathlon</vt:lpstr>
      <vt:lpstr>Racin’ the Station Duathlon</vt:lpstr>
      <vt:lpstr>Pesky Piranha Youth Triathlon</vt:lpstr>
      <vt:lpstr>Tick Ridge Trek 10k/25k Trail Run</vt:lpstr>
      <vt:lpstr>Heel and Crank Duathlon Next Year’s Date:  09 April 2016 New Distance: 3 mile Run – 16 mile Bike – 3 mile Run</vt:lpstr>
      <vt:lpstr>Swim Hobbs Island 2 &amp; 5 Mile Open Water Swim</vt:lpstr>
      <vt:lpstr>MMRF Slide</vt:lpstr>
      <vt:lpstr>2016 Team Rocket Tri Club  Donations to Charity $48,250</vt:lpstr>
      <vt:lpstr>Over $150,000 Contributed to Charities in the  last 4 years</vt:lpstr>
      <vt:lpstr>Officer  Elections </vt:lpstr>
    </vt:vector>
  </TitlesOfParts>
  <Company>USACE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SColeman</dc:creator>
  <cp:lastModifiedBy>Eric Broyles</cp:lastModifiedBy>
  <cp:revision>56</cp:revision>
  <dcterms:created xsi:type="dcterms:W3CDTF">2013-11-05T19:27:12Z</dcterms:created>
  <dcterms:modified xsi:type="dcterms:W3CDTF">2017-10-18T15:39:48Z</dcterms:modified>
</cp:coreProperties>
</file>